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9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91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19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90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40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05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0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01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62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58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98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47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AD95B-57F1-4671-9AF5-A2B0FA9D1AB0}" type="datetimeFigureOut">
              <a:rPr lang="de-DE" smtClean="0"/>
              <a:t>20.01.2025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2043C-D216-4903-B1E6-8B104A2889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833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53839" y="228709"/>
            <a:ext cx="7887148" cy="1199585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atin typeface="+mn-lt"/>
              </a:rPr>
              <a:t>Neue Anfänger-Workshops</a:t>
            </a:r>
            <a:r>
              <a:rPr lang="de-DE" dirty="0">
                <a:latin typeface="+mn-lt"/>
              </a:rPr>
              <a:t/>
            </a:r>
            <a:br>
              <a:rPr lang="de-DE" dirty="0">
                <a:latin typeface="+mn-lt"/>
              </a:rPr>
            </a:br>
            <a:r>
              <a:rPr lang="de-DE" sz="2700" dirty="0" smtClean="0">
                <a:latin typeface="+mn-lt"/>
              </a:rPr>
              <a:t>Erwachsene (Paare </a:t>
            </a:r>
            <a:r>
              <a:rPr lang="de-DE" sz="2700" dirty="0">
                <a:latin typeface="+mn-lt"/>
              </a:rPr>
              <a:t>und </a:t>
            </a:r>
            <a:r>
              <a:rPr lang="de-DE" sz="2700" dirty="0" smtClean="0">
                <a:latin typeface="+mn-lt"/>
              </a:rPr>
              <a:t>Singles)</a:t>
            </a:r>
            <a:r>
              <a:rPr lang="de-DE" sz="2700" dirty="0">
                <a:latin typeface="+mn-lt"/>
              </a:rPr>
              <a:t/>
            </a:r>
            <a:br>
              <a:rPr lang="de-DE" sz="2700" dirty="0">
                <a:latin typeface="+mn-lt"/>
              </a:rPr>
            </a:br>
            <a:r>
              <a:rPr lang="de-DE" sz="2700" dirty="0">
                <a:latin typeface="+mn-lt"/>
              </a:rPr>
              <a:t>mit Spaß entspannt Tanzen lernen</a:t>
            </a:r>
          </a:p>
        </p:txBody>
      </p:sp>
      <p:sp>
        <p:nvSpPr>
          <p:cNvPr id="5" name="Untertitel 2"/>
          <p:cNvSpPr txBox="1">
            <a:spLocks/>
          </p:cNvSpPr>
          <p:nvPr/>
        </p:nvSpPr>
        <p:spPr>
          <a:xfrm>
            <a:off x="690792" y="4860133"/>
            <a:ext cx="10690860" cy="975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Disco-Fox, Langsamer Walzer, Wiener Walzer, </a:t>
            </a:r>
            <a:r>
              <a:rPr lang="de-DE" dirty="0" smtClean="0"/>
              <a:t>Tango, </a:t>
            </a:r>
            <a:r>
              <a:rPr lang="de-DE" dirty="0" err="1"/>
              <a:t>ChaChaCha</a:t>
            </a:r>
            <a:r>
              <a:rPr lang="de-DE" dirty="0"/>
              <a:t>, Rumba, Jive</a:t>
            </a:r>
          </a:p>
          <a:p>
            <a:r>
              <a:rPr lang="de-DE" b="1" dirty="0"/>
              <a:t>Tanz-Sport-Club Gifhorn, Adam-Riese-Str. 14  </a:t>
            </a:r>
            <a:r>
              <a:rPr lang="de-DE" b="1" dirty="0" smtClean="0"/>
              <a:t>Info </a:t>
            </a:r>
            <a:r>
              <a:rPr lang="de-DE" b="1" dirty="0"/>
              <a:t>0176-55955672</a:t>
            </a:r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3859674" y="1618467"/>
            <a:ext cx="8275477" cy="1723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/>
              <a:t>Sonntag,   16. </a:t>
            </a:r>
            <a:r>
              <a:rPr lang="de-DE" sz="3600" dirty="0"/>
              <a:t>Februar </a:t>
            </a:r>
            <a:r>
              <a:rPr lang="de-DE" sz="3600" dirty="0" smtClean="0"/>
              <a:t>16:00 </a:t>
            </a:r>
            <a:r>
              <a:rPr lang="de-DE" sz="3600" dirty="0" smtClean="0"/>
              <a:t>Uhr</a:t>
            </a:r>
          </a:p>
          <a:p>
            <a:r>
              <a:rPr lang="de-DE" sz="3600" dirty="0" smtClean="0"/>
              <a:t>Dienstag,  18. Februar 20:45 Uhr</a:t>
            </a:r>
          </a:p>
          <a:p>
            <a:pPr algn="l"/>
            <a:r>
              <a:rPr lang="de-DE" sz="3600" dirty="0" smtClean="0"/>
              <a:t>      Donnerstag, 20. Februar 20:00 Uhr</a:t>
            </a:r>
            <a:endParaRPr lang="de-DE" sz="36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7376" y="433292"/>
            <a:ext cx="4400883" cy="3526913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 rot="5400000">
            <a:off x="-1663294" y="1623833"/>
            <a:ext cx="3788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Tanzen lern ich natürlich hier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424929" y="5835811"/>
            <a:ext cx="8860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„Beim Tanzen gibt es keine Fehler, nur Variationen.“ (Flavio </a:t>
            </a:r>
            <a:r>
              <a:rPr lang="de-DE" sz="2000" dirty="0" err="1"/>
              <a:t>Aborino</a:t>
            </a:r>
            <a:r>
              <a:rPr lang="de-DE" sz="2000" dirty="0"/>
              <a:t>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743417" y="6243839"/>
            <a:ext cx="6674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Bei Vorlage dieser Anzeige bekommt jede Person </a:t>
            </a:r>
            <a:r>
              <a:rPr lang="de-DE" sz="2000" dirty="0" smtClean="0"/>
              <a:t>10</a:t>
            </a:r>
            <a:r>
              <a:rPr lang="de-DE" sz="2000" dirty="0"/>
              <a:t>,-€ Rabatt.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96835" y="3750013"/>
            <a:ext cx="7905606" cy="1058657"/>
          </a:xfrm>
        </p:spPr>
        <p:txBody>
          <a:bodyPr>
            <a:noAutofit/>
          </a:bodyPr>
          <a:lstStyle/>
          <a:p>
            <a:pPr algn="l"/>
            <a:r>
              <a:rPr lang="de-DE" dirty="0" smtClean="0"/>
              <a:t> 2 x schnuppern / 3 </a:t>
            </a:r>
            <a:r>
              <a:rPr lang="de-DE" dirty="0"/>
              <a:t>Monate Workshop (ohne </a:t>
            </a:r>
            <a:r>
              <a:rPr lang="de-DE" dirty="0" smtClean="0"/>
              <a:t>Mitgliedschaft)</a:t>
            </a:r>
          </a:p>
          <a:p>
            <a:pPr algn="l"/>
            <a:r>
              <a:rPr lang="de-DE" dirty="0" smtClean="0"/>
              <a:t>                                       90,-€ pro Person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4868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Neue Anfänger-Workshops Erwachsene (Paare und Singles) mit Spaß entspannt Tanzen lernen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Microsoft-Konto</cp:lastModifiedBy>
  <cp:revision>27</cp:revision>
  <cp:lastPrinted>2022-05-05T17:18:47Z</cp:lastPrinted>
  <dcterms:created xsi:type="dcterms:W3CDTF">2022-04-30T08:04:44Z</dcterms:created>
  <dcterms:modified xsi:type="dcterms:W3CDTF">2025-01-20T08:25:29Z</dcterms:modified>
</cp:coreProperties>
</file>